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Apostasy of the Early Church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led Zwingli to grasp justification by faith?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173, 174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Satan try to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counter the rise of Protestantism?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186, 190-192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basic principle did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Lutheran princes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refuse to compromise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at the Diet of Spires?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202-204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French man grasped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essence of justification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by faith before Luther did,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and what did he say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about obedience?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212-214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formidable new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measure did the papal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powers initiate in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sixteenth century to combat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growth of Protestantism?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234, 235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formidable new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measure did the papal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powers initiate in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sixteenth century to combat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growth of Protestantism?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234, 235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was the character of God revealed in the unrelenting patience of Jesus as He tried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 gain favorable attention, especially of the Jewish leaders?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20, 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should we interpret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wrath of God 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connection with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destruction of Jerusalem?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was Satan’s plan to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destroy the effectiveness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church?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42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evidence do we have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that the light of truth was not wholly extinguished during the time of papal supremacy?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61-63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Who has been called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star of the Reformation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and why?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80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the fresh Protestant principles come to Bohemia?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97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made Luther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“man for his time”?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120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allegations were made at the Diet of Worms that Satan hurled at God at the beginning of the great controversy and against all God’s faithful through the years?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148-149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Apostasy of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377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Apostasy of the Early Church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49</cp:revision>
  <dcterms:created xsi:type="dcterms:W3CDTF">2012-01-02T16:47:39Z</dcterms:created>
  <dcterms:modified xsi:type="dcterms:W3CDTF">2012-01-05T15:10:13Z</dcterms:modified>
</cp:coreProperties>
</file>